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0" r:id="rId2"/>
    <p:sldId id="275" r:id="rId3"/>
    <p:sldId id="276" r:id="rId4"/>
    <p:sldId id="277" r:id="rId5"/>
    <p:sldId id="278" r:id="rId6"/>
    <p:sldId id="279" r:id="rId7"/>
    <p:sldId id="283" r:id="rId8"/>
    <p:sldId id="282" r:id="rId9"/>
    <p:sldId id="27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3E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4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81DD5-E059-4878-96F9-4AC326597DFB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FB52A-9C2F-4C9C-BC40-5DE5C57FFC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174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61AA-68AE-43EF-9923-6CA062111D4A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9298-2A2E-4036-9674-82D91751E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335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61AA-68AE-43EF-9923-6CA062111D4A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9298-2A2E-4036-9674-82D91751E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382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61AA-68AE-43EF-9923-6CA062111D4A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9298-2A2E-4036-9674-82D91751E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34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61AA-68AE-43EF-9923-6CA062111D4A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9298-2A2E-4036-9674-82D91751E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257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61AA-68AE-43EF-9923-6CA062111D4A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9298-2A2E-4036-9674-82D91751E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170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61AA-68AE-43EF-9923-6CA062111D4A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9298-2A2E-4036-9674-82D91751E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31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61AA-68AE-43EF-9923-6CA062111D4A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9298-2A2E-4036-9674-82D91751E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597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61AA-68AE-43EF-9923-6CA062111D4A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9298-2A2E-4036-9674-82D91751E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880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7257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2125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61AA-68AE-43EF-9923-6CA062111D4A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9298-2A2E-4036-9674-82D91751E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922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61AA-68AE-43EF-9923-6CA062111D4A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9298-2A2E-4036-9674-82D91751E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098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D61AA-68AE-43EF-9923-6CA062111D4A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A9298-2A2E-4036-9674-82D91751E2A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480" y="0"/>
            <a:ext cx="9144000" cy="95832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743200" y="64770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rajan Pro" pitchFamily="18" charset="0"/>
              </a:rPr>
              <a:t>Unwavering</a:t>
            </a:r>
            <a:r>
              <a:rPr lang="en-US" b="1" baseline="0" dirty="0" smtClean="0">
                <a:solidFill>
                  <a:schemeClr val="bg1"/>
                </a:solidFill>
                <a:latin typeface="Trajan Pro" pitchFamily="18" charset="0"/>
              </a:rPr>
              <a:t> Support for Uncommon Heroes®</a:t>
            </a:r>
            <a:endParaRPr lang="en-US" b="1" baseline="30000" dirty="0">
              <a:solidFill>
                <a:schemeClr val="bg1"/>
              </a:solidFill>
              <a:latin typeface="Trajan Pro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828800" y="83403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Trajan Pro" pitchFamily="18" charset="0"/>
              </a:rPr>
              <a:t>VFW Auxiliary</a:t>
            </a:r>
            <a:endParaRPr lang="en-US" sz="4800" dirty="0">
              <a:solidFill>
                <a:schemeClr val="bg1"/>
              </a:solidFill>
              <a:latin typeface="Trajan Pro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72" y="90085"/>
            <a:ext cx="1508172" cy="158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079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mzinn-sanchez@ladiesauxvfw.org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72400" cy="1470025"/>
          </a:xfrm>
        </p:spPr>
        <p:txBody>
          <a:bodyPr/>
          <a:lstStyle/>
          <a:p>
            <a:r>
              <a:rPr lang="en-US" b="1" dirty="0" smtClean="0">
                <a:latin typeface="Myriad Pro" pitchFamily="34" charset="0"/>
              </a:rPr>
              <a:t>Welcome!</a:t>
            </a:r>
            <a:endParaRPr lang="en-US" b="1" dirty="0">
              <a:latin typeface="Myriad Pro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124200"/>
            <a:ext cx="54864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5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2438400"/>
            <a:ext cx="7543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How to Post on </a:t>
            </a:r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Your </a:t>
            </a:r>
            <a:b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</a:br>
            <a:r>
              <a:rPr 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Auxiliary Facebook </a:t>
            </a:r>
            <a:r>
              <a:rPr 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Page</a:t>
            </a:r>
          </a:p>
        </p:txBody>
      </p:sp>
    </p:spTree>
    <p:extLst>
      <p:ext uri="{BB962C8B-B14F-4D97-AF65-F5344CB8AC3E}">
        <p14:creationId xmlns:p14="http://schemas.microsoft.com/office/powerpoint/2010/main" val="398687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491666"/>
            <a:ext cx="4870080" cy="4114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3400" y="1905000"/>
            <a:ext cx="28956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50" spc="-30" dirty="0" smtClean="0">
                <a:latin typeface="Myriad Pro" pitchFamily="34" charset="0"/>
              </a:rPr>
              <a:t>To post as your Auxiliary, go to your Personal Profile Page and select the </a:t>
            </a:r>
            <a:r>
              <a:rPr lang="en-US" sz="1550" b="1" spc="-30" dirty="0" smtClean="0">
                <a:latin typeface="Myriad Pro" pitchFamily="34" charset="0"/>
              </a:rPr>
              <a:t>UPSIDE DOWN TRIANGLE </a:t>
            </a:r>
            <a:r>
              <a:rPr lang="en-US" sz="1550" spc="-30" dirty="0" smtClean="0">
                <a:latin typeface="Myriad Pro" pitchFamily="34" charset="0"/>
              </a:rPr>
              <a:t>at the top of the page. </a:t>
            </a:r>
          </a:p>
          <a:p>
            <a:endParaRPr lang="en-US" sz="1550" dirty="0">
              <a:latin typeface="Myriad Pro" pitchFamily="34" charset="0"/>
            </a:endParaRPr>
          </a:p>
          <a:p>
            <a:r>
              <a:rPr lang="en-US" sz="1550" dirty="0" smtClean="0">
                <a:latin typeface="Myriad Pro" pitchFamily="34" charset="0"/>
              </a:rPr>
              <a:t>A drop down menu will display. </a:t>
            </a:r>
            <a:br>
              <a:rPr lang="en-US" sz="1550" dirty="0" smtClean="0">
                <a:latin typeface="Myriad Pro" pitchFamily="34" charset="0"/>
              </a:rPr>
            </a:br>
            <a:endParaRPr lang="en-US" sz="1550" dirty="0" smtClean="0">
              <a:latin typeface="Myriad Pro" pitchFamily="34" charset="0"/>
            </a:endParaRPr>
          </a:p>
          <a:p>
            <a:r>
              <a:rPr lang="en-US" sz="1550" dirty="0" smtClean="0">
                <a:latin typeface="Myriad Pro" pitchFamily="34" charset="0"/>
              </a:rPr>
              <a:t>Under</a:t>
            </a:r>
            <a:r>
              <a:rPr lang="en-US" sz="1550" b="1" dirty="0" smtClean="0">
                <a:latin typeface="Myriad Pro" pitchFamily="34" charset="0"/>
              </a:rPr>
              <a:t> “Your Pages,” </a:t>
            </a:r>
            <a:r>
              <a:rPr lang="en-US" sz="1550" dirty="0" smtClean="0">
                <a:latin typeface="Myriad Pro" pitchFamily="34" charset="0"/>
              </a:rPr>
              <a:t>select </a:t>
            </a:r>
            <a:br>
              <a:rPr lang="en-US" sz="1550" dirty="0" smtClean="0">
                <a:latin typeface="Myriad Pro" pitchFamily="34" charset="0"/>
              </a:rPr>
            </a:br>
            <a:r>
              <a:rPr lang="en-US" sz="1550" dirty="0" smtClean="0">
                <a:latin typeface="Myriad Pro" pitchFamily="34" charset="0"/>
              </a:rPr>
              <a:t>your Auxiliary. </a:t>
            </a:r>
            <a:br>
              <a:rPr lang="en-US" sz="1550" dirty="0" smtClean="0">
                <a:latin typeface="Myriad Pro" pitchFamily="34" charset="0"/>
              </a:rPr>
            </a:br>
            <a:r>
              <a:rPr lang="en-US" sz="1550" dirty="0" smtClean="0">
                <a:latin typeface="Myriad Pro" pitchFamily="34" charset="0"/>
              </a:rPr>
              <a:t>(i.e. VFW Auxiliary 12345)</a:t>
            </a:r>
            <a:endParaRPr lang="en-US" sz="1550" dirty="0">
              <a:latin typeface="Myriad Pro" pitchFamily="34" charset="0"/>
            </a:endParaRPr>
          </a:p>
          <a:p>
            <a:endParaRPr lang="en-US" sz="1700" dirty="0"/>
          </a:p>
        </p:txBody>
      </p:sp>
      <p:sp>
        <p:nvSpPr>
          <p:cNvPr id="6" name="Right Arrow 5"/>
          <p:cNvSpPr/>
          <p:nvPr/>
        </p:nvSpPr>
        <p:spPr>
          <a:xfrm rot="12272657" flipV="1">
            <a:off x="8213104" y="1700499"/>
            <a:ext cx="6858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00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770" y="1371600"/>
            <a:ext cx="5015230" cy="46005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199" y="1905000"/>
            <a:ext cx="3173443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Myriad Pro" pitchFamily="34" charset="0"/>
              </a:rPr>
              <a:t>Once you’ve switched to use Facebook as your Auxiliary, </a:t>
            </a:r>
            <a:br>
              <a:rPr lang="en-US" sz="1600" dirty="0" smtClean="0">
                <a:latin typeface="Myriad Pro" pitchFamily="34" charset="0"/>
              </a:rPr>
            </a:br>
            <a:r>
              <a:rPr lang="en-US" sz="1600" dirty="0" smtClean="0">
                <a:latin typeface="Myriad Pro" pitchFamily="34" charset="0"/>
              </a:rPr>
              <a:t>your Auxiliary page will display.</a:t>
            </a: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91061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393" y="1308903"/>
            <a:ext cx="5071110" cy="46973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1905000"/>
            <a:ext cx="2895600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Myriad Pro" pitchFamily="34" charset="0"/>
              </a:rPr>
              <a:t>Now you’re ready to post to your Auxiliary page!</a:t>
            </a:r>
          </a:p>
          <a:p>
            <a:endParaRPr lang="en-US" sz="1600" dirty="0">
              <a:latin typeface="Myriad Pro" pitchFamily="34" charset="0"/>
            </a:endParaRPr>
          </a:p>
          <a:p>
            <a:r>
              <a:rPr lang="en-US" sz="1600" dirty="0" smtClean="0">
                <a:latin typeface="Myriad Pro" pitchFamily="34" charset="0"/>
              </a:rPr>
              <a:t>Click in the box where it says </a:t>
            </a:r>
            <a:r>
              <a:rPr lang="en-US" sz="1600" b="1" dirty="0" smtClean="0">
                <a:latin typeface="Myriad Pro" pitchFamily="34" charset="0"/>
              </a:rPr>
              <a:t>“Write something…”</a:t>
            </a:r>
            <a:r>
              <a:rPr lang="en-US" sz="1600" b="1" dirty="0">
                <a:latin typeface="Myriad Pro" pitchFamily="34" charset="0"/>
              </a:rPr>
              <a:t> </a:t>
            </a:r>
            <a:r>
              <a:rPr lang="en-US" sz="1600" dirty="0" smtClean="0">
                <a:latin typeface="Myriad Pro" pitchFamily="34" charset="0"/>
              </a:rPr>
              <a:t>to type the post. </a:t>
            </a:r>
          </a:p>
          <a:p>
            <a:endParaRPr lang="en-US" sz="1700" dirty="0"/>
          </a:p>
        </p:txBody>
      </p:sp>
      <p:sp>
        <p:nvSpPr>
          <p:cNvPr id="4" name="Right Arrow 3"/>
          <p:cNvSpPr/>
          <p:nvPr/>
        </p:nvSpPr>
        <p:spPr>
          <a:xfrm rot="10800000" flipV="1">
            <a:off x="6570583" y="3642883"/>
            <a:ext cx="6858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7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963" y="1155791"/>
            <a:ext cx="4883123" cy="5029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2152" y="1981200"/>
            <a:ext cx="2895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Myriad Pro" pitchFamily="34" charset="0"/>
              </a:rPr>
              <a:t>Type the post and select the </a:t>
            </a:r>
            <a:r>
              <a:rPr lang="en-US" sz="1600" b="1" dirty="0" smtClean="0">
                <a:latin typeface="Myriad Pro" pitchFamily="34" charset="0"/>
              </a:rPr>
              <a:t>Camera Icon </a:t>
            </a:r>
            <a:r>
              <a:rPr lang="en-US" sz="1600" dirty="0" smtClean="0">
                <a:latin typeface="Myriad Pro" pitchFamily="34" charset="0"/>
              </a:rPr>
              <a:t>to add a single photo or video to the post.</a:t>
            </a:r>
          </a:p>
          <a:p>
            <a:endParaRPr lang="en-US" sz="1600" dirty="0">
              <a:latin typeface="Myriad Pro" pitchFamily="34" charset="0"/>
            </a:endParaRPr>
          </a:p>
          <a:p>
            <a:r>
              <a:rPr lang="en-US" sz="1600" dirty="0" smtClean="0">
                <a:latin typeface="Myriad Pro" pitchFamily="34" charset="0"/>
              </a:rPr>
              <a:t>To create a photo album, photo carousel, slideshow and more, select the </a:t>
            </a:r>
            <a:r>
              <a:rPr lang="en-US" sz="1600" b="1" dirty="0">
                <a:latin typeface="Myriad Pro" pitchFamily="34" charset="0"/>
              </a:rPr>
              <a:t>C</a:t>
            </a:r>
            <a:r>
              <a:rPr lang="en-US" sz="1600" b="1" dirty="0" smtClean="0">
                <a:latin typeface="Myriad Pro" pitchFamily="34" charset="0"/>
              </a:rPr>
              <a:t>amera Icon with the words Photo/Video </a:t>
            </a:r>
            <a:r>
              <a:rPr lang="en-US" sz="1600" dirty="0" smtClean="0">
                <a:latin typeface="Myriad Pro" pitchFamily="34" charset="0"/>
              </a:rPr>
              <a:t>next to the icon at the top of the status update box.</a:t>
            </a:r>
            <a:endParaRPr lang="en-US" sz="1600" dirty="0">
              <a:latin typeface="Myriad Pro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 rot="5191130">
            <a:off x="4745010" y="2918075"/>
            <a:ext cx="6858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7722601">
            <a:off x="4016974" y="4256104"/>
            <a:ext cx="6858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76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963" y="1486247"/>
            <a:ext cx="4883123" cy="43682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2152" y="1981200"/>
            <a:ext cx="2895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Myriad Pro" pitchFamily="34" charset="0"/>
              </a:rPr>
              <a:t>Once the </a:t>
            </a:r>
            <a:r>
              <a:rPr lang="en-US" sz="1600" dirty="0" smtClean="0">
                <a:latin typeface="Myriad Pro" pitchFamily="34" charset="0"/>
              </a:rPr>
              <a:t>photo(s</a:t>
            </a:r>
            <a:r>
              <a:rPr lang="en-US" sz="1600" dirty="0" smtClean="0">
                <a:latin typeface="Myriad Pro" pitchFamily="34" charset="0"/>
              </a:rPr>
              <a:t>) or video(s) has uploaded, a screen similar to this will display.</a:t>
            </a:r>
          </a:p>
          <a:p>
            <a:endParaRPr lang="en-US" sz="1600" dirty="0">
              <a:latin typeface="Myriad Pro" pitchFamily="34" charset="0"/>
            </a:endParaRPr>
          </a:p>
          <a:p>
            <a:r>
              <a:rPr lang="en-US" sz="1600" dirty="0" smtClean="0">
                <a:latin typeface="Myriad Pro" pitchFamily="34" charset="0"/>
              </a:rPr>
              <a:t>You are ready to publish the post! </a:t>
            </a:r>
            <a:endParaRPr lang="en-US" sz="1600" dirty="0">
              <a:latin typeface="Myriad Pro" pitchFamily="34" charset="0"/>
            </a:endParaRPr>
          </a:p>
          <a:p>
            <a:endParaRPr lang="en-US" sz="1600" dirty="0" smtClean="0">
              <a:latin typeface="Myriad Pro" pitchFamily="34" charset="0"/>
            </a:endParaRPr>
          </a:p>
          <a:p>
            <a:r>
              <a:rPr lang="en-US" sz="1600" dirty="0" smtClean="0">
                <a:latin typeface="Myriad Pro" pitchFamily="34" charset="0"/>
              </a:rPr>
              <a:t>Select the </a:t>
            </a:r>
            <a:r>
              <a:rPr lang="en-US" sz="1600" b="1" dirty="0" smtClean="0">
                <a:latin typeface="Myriad Pro" pitchFamily="34" charset="0"/>
              </a:rPr>
              <a:t>“Publish” </a:t>
            </a:r>
            <a:r>
              <a:rPr lang="en-US" sz="1600" dirty="0" smtClean="0">
                <a:latin typeface="Myriad Pro" pitchFamily="34" charset="0"/>
              </a:rPr>
              <a:t>button to publish the post immediately!</a:t>
            </a:r>
          </a:p>
        </p:txBody>
      </p:sp>
      <p:sp>
        <p:nvSpPr>
          <p:cNvPr id="8" name="Right Arrow 7"/>
          <p:cNvSpPr/>
          <p:nvPr/>
        </p:nvSpPr>
        <p:spPr>
          <a:xfrm rot="16200000">
            <a:off x="6172200" y="5257800"/>
            <a:ext cx="6858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7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127" y="1066800"/>
            <a:ext cx="4537503" cy="5029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1905000"/>
            <a:ext cx="320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Myriad Pro" pitchFamily="34" charset="0"/>
              </a:rPr>
              <a:t>The post and photo(s) or video(s) will appear on your Auxiliary page. </a:t>
            </a:r>
            <a:endParaRPr lang="en-US" sz="1600" dirty="0">
              <a:latin typeface="Myriad Pro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 rot="8100000">
            <a:off x="6115610" y="3333189"/>
            <a:ext cx="6858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7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981200"/>
            <a:ext cx="91440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spc="-100" dirty="0" smtClean="0">
                <a:latin typeface="Myriad Pro" pitchFamily="34" charset="0"/>
              </a:rPr>
              <a:t>Questions?</a:t>
            </a:r>
            <a:br>
              <a:rPr lang="en-US" sz="4800" b="1" spc="-100" dirty="0" smtClean="0">
                <a:latin typeface="Myriad Pro" pitchFamily="34" charset="0"/>
              </a:rPr>
            </a:br>
            <a:endParaRPr lang="en-US" sz="4800" b="1" spc="-100" dirty="0" smtClean="0">
              <a:latin typeface="Myriad Pro" pitchFamily="34" charset="0"/>
            </a:endParaRPr>
          </a:p>
          <a:p>
            <a:pPr algn="ctr"/>
            <a:r>
              <a:rPr lang="en-US" sz="2400" b="1" dirty="0" smtClean="0">
                <a:latin typeface="Myriad Pro" pitchFamily="34" charset="0"/>
              </a:rPr>
              <a:t>Contact Megan Zinn-Sanchez</a:t>
            </a:r>
          </a:p>
          <a:p>
            <a:pPr algn="ctr"/>
            <a:r>
              <a:rPr lang="en-US" sz="2400" b="1" dirty="0" smtClean="0">
                <a:latin typeface="Myriad Pro" pitchFamily="34" charset="0"/>
              </a:rPr>
              <a:t>Public Relations &amp; Marketing Coordinator</a:t>
            </a:r>
          </a:p>
          <a:p>
            <a:pPr algn="ctr"/>
            <a:r>
              <a:rPr lang="en-US" sz="2400" b="1" dirty="0" smtClean="0">
                <a:latin typeface="Myriad Pro" pitchFamily="34" charset="0"/>
              </a:rPr>
              <a:t>VFW Auxiliary National Headquarters</a:t>
            </a:r>
          </a:p>
          <a:p>
            <a:pPr algn="ctr"/>
            <a:r>
              <a:rPr lang="en-US" sz="2400" b="1" dirty="0" smtClean="0">
                <a:latin typeface="Myriad Pro" pitchFamily="34" charset="0"/>
                <a:hlinkClick r:id="rId2"/>
              </a:rPr>
              <a:t>mzinn-sanchez@vfwauxiliary.org</a:t>
            </a:r>
            <a:endParaRPr lang="en-US" sz="2400" b="1" dirty="0" smtClean="0">
              <a:latin typeface="Myriad Pro" pitchFamily="34" charset="0"/>
            </a:endParaRPr>
          </a:p>
          <a:p>
            <a:pPr algn="ctr"/>
            <a:endParaRPr lang="en-US" sz="2000" b="1" spc="-100" dirty="0"/>
          </a:p>
        </p:txBody>
      </p:sp>
    </p:spTree>
    <p:extLst>
      <p:ext uri="{BB962C8B-B14F-4D97-AF65-F5344CB8AC3E}">
        <p14:creationId xmlns:p14="http://schemas.microsoft.com/office/powerpoint/2010/main" val="408108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816</TotalTime>
  <Words>183</Words>
  <Application>Microsoft Office PowerPoint</Application>
  <PresentationFormat>On-screen Show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Welcome!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Cara Day</dc:creator>
  <cp:lastModifiedBy>Megan Zinn-Sanchez</cp:lastModifiedBy>
  <cp:revision>135</cp:revision>
  <dcterms:created xsi:type="dcterms:W3CDTF">2014-03-11T21:22:57Z</dcterms:created>
  <dcterms:modified xsi:type="dcterms:W3CDTF">2018-05-16T18:37:57Z</dcterms:modified>
</cp:coreProperties>
</file>